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6/21/2017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501" y="2065963"/>
            <a:ext cx="9070848" cy="754004"/>
          </a:xfrm>
        </p:spPr>
        <p:txBody>
          <a:bodyPr>
            <a:normAutofit fontScale="92500" lnSpcReduction="10000"/>
          </a:bodyPr>
          <a:lstStyle/>
          <a:p>
            <a:r>
              <a:rPr lang="en-GB" sz="4800" dirty="0"/>
              <a:t>Cleopatra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944" y="3054858"/>
            <a:ext cx="55435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4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7767" y="1634815"/>
            <a:ext cx="9068586" cy="3130100"/>
          </a:xfrm>
        </p:spPr>
        <p:txBody>
          <a:bodyPr/>
          <a:lstStyle/>
          <a:p>
            <a:r>
              <a:rPr lang="en-GB" sz="3200" dirty="0"/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6636" y="1896451"/>
            <a:ext cx="9070848" cy="457201"/>
          </a:xfrm>
        </p:spPr>
        <p:txBody>
          <a:bodyPr>
            <a:noAutofit/>
          </a:bodyPr>
          <a:lstStyle/>
          <a:p>
            <a:r>
              <a:rPr lang="en-GB" sz="3200" dirty="0"/>
              <a:t>Cleopatra </a:t>
            </a:r>
            <a:r>
              <a:rPr lang="en-GB" sz="3200" dirty="0" err="1"/>
              <a:t>vivÍa</a:t>
            </a:r>
            <a:r>
              <a:rPr lang="en-GB" sz="3200" dirty="0"/>
              <a:t> </a:t>
            </a:r>
            <a:r>
              <a:rPr lang="en-GB" sz="3200" dirty="0" err="1"/>
              <a:t>en</a:t>
            </a:r>
            <a:r>
              <a:rPr lang="en-GB" sz="3200" dirty="0"/>
              <a:t> el </a:t>
            </a:r>
            <a:r>
              <a:rPr lang="en-GB" sz="3200" dirty="0" err="1"/>
              <a:t>antiguo</a:t>
            </a:r>
            <a:r>
              <a:rPr lang="en-GB" sz="3200" dirty="0"/>
              <a:t> </a:t>
            </a:r>
            <a:r>
              <a:rPr lang="en-GB" sz="3200" dirty="0" err="1"/>
              <a:t>Egipto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970" y="2499919"/>
            <a:ext cx="3624043" cy="26634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060" y="2600586"/>
            <a:ext cx="3239316" cy="25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6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7767" y="1634815"/>
            <a:ext cx="9068586" cy="3130100"/>
          </a:xfrm>
        </p:spPr>
        <p:txBody>
          <a:bodyPr/>
          <a:lstStyle/>
          <a:p>
            <a:r>
              <a:rPr lang="en-GB" sz="3200" dirty="0"/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6636" y="1984536"/>
            <a:ext cx="9070848" cy="457201"/>
          </a:xfrm>
        </p:spPr>
        <p:txBody>
          <a:bodyPr>
            <a:noAutofit/>
          </a:bodyPr>
          <a:lstStyle/>
          <a:p>
            <a:r>
              <a:rPr lang="en-GB" sz="2800" dirty="0"/>
              <a:t>Cleopatra </a:t>
            </a:r>
            <a:r>
              <a:rPr lang="en-GB" sz="2800" dirty="0" err="1"/>
              <a:t>fue</a:t>
            </a:r>
            <a:r>
              <a:rPr lang="en-GB" sz="2800" dirty="0"/>
              <a:t> la </a:t>
            </a:r>
            <a:r>
              <a:rPr lang="en-GB" sz="2800" dirty="0" err="1"/>
              <a:t>última</a:t>
            </a:r>
            <a:r>
              <a:rPr lang="en-GB" sz="2800" dirty="0"/>
              <a:t> la </a:t>
            </a:r>
            <a:r>
              <a:rPr lang="en-GB" sz="2800" dirty="0" err="1"/>
              <a:t>faraona</a:t>
            </a:r>
            <a:r>
              <a:rPr lang="en-GB" sz="2800" dirty="0"/>
              <a:t> de </a:t>
            </a:r>
            <a:r>
              <a:rPr lang="en-GB" sz="2800" dirty="0" err="1"/>
              <a:t>Egipto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813" y="2650920"/>
            <a:ext cx="5886275" cy="271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68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877" y="2055303"/>
            <a:ext cx="9068586" cy="771787"/>
          </a:xfrm>
        </p:spPr>
        <p:txBody>
          <a:bodyPr/>
          <a:lstStyle/>
          <a:p>
            <a:r>
              <a:rPr lang="en-GB" sz="3200" dirty="0"/>
              <a:t/>
            </a:r>
            <a:br>
              <a:rPr lang="en-GB" sz="3200" dirty="0"/>
            </a:br>
            <a:r>
              <a:rPr lang="en-GB" sz="6600" dirty="0" err="1"/>
              <a:t>historia</a:t>
            </a:r>
            <a:endParaRPr lang="en-GB" sz="6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539" y="3103927"/>
            <a:ext cx="5637402" cy="226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81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65240" y="2231471"/>
            <a:ext cx="4357164" cy="2950507"/>
          </a:xfrm>
        </p:spPr>
        <p:txBody>
          <a:bodyPr/>
          <a:lstStyle/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2800" dirty="0"/>
              <a:t>Cleopatra </a:t>
            </a:r>
            <a:r>
              <a:rPr lang="en-GB" sz="2800" dirty="0" err="1"/>
              <a:t>naciÓ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AlexandrÍa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el </a:t>
            </a:r>
            <a:r>
              <a:rPr lang="en-GB" sz="2800" dirty="0" err="1"/>
              <a:t>aŇo</a:t>
            </a:r>
            <a:r>
              <a:rPr lang="en-GB" sz="2800" dirty="0"/>
              <a:t> 69 antes de Cristo</a:t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354" y="2231470"/>
            <a:ext cx="3884103" cy="2950507"/>
          </a:xfrm>
          <a:prstGeom prst="rect">
            <a:avLst/>
          </a:prstGeom>
        </p:spPr>
      </p:pic>
      <p:sp>
        <p:nvSpPr>
          <p:cNvPr id="7" name="Star: 5 Points 6"/>
          <p:cNvSpPr/>
          <p:nvPr/>
        </p:nvSpPr>
        <p:spPr>
          <a:xfrm>
            <a:off x="4622334" y="2667699"/>
            <a:ext cx="83890" cy="1342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2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8128" y="2164360"/>
            <a:ext cx="3934438" cy="3129093"/>
          </a:xfrm>
        </p:spPr>
        <p:txBody>
          <a:bodyPr/>
          <a:lstStyle/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800" dirty="0"/>
              <a:t>Cleopatra </a:t>
            </a:r>
            <a:r>
              <a:rPr lang="en-GB" sz="2800" dirty="0" err="1"/>
              <a:t>hablaba</a:t>
            </a:r>
            <a:r>
              <a:rPr lang="en-GB" sz="2800" dirty="0"/>
              <a:t> 8 </a:t>
            </a:r>
            <a:r>
              <a:rPr lang="en-GB" sz="2800" dirty="0" err="1"/>
              <a:t>idiomas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err="1"/>
              <a:t>empezÓ</a:t>
            </a:r>
            <a:r>
              <a:rPr lang="en-GB" sz="2800" dirty="0"/>
              <a:t> a </a:t>
            </a:r>
            <a:r>
              <a:rPr lang="en-GB" sz="2800" dirty="0" err="1"/>
              <a:t>reinar</a:t>
            </a:r>
            <a:r>
              <a:rPr lang="en-GB" sz="2800" dirty="0"/>
              <a:t> </a:t>
            </a:r>
            <a:r>
              <a:rPr lang="en-GB" sz="2800" dirty="0" err="1"/>
              <a:t>cuando</a:t>
            </a:r>
            <a:r>
              <a:rPr lang="en-GB" sz="2800" dirty="0"/>
              <a:t> </a:t>
            </a:r>
            <a:r>
              <a:rPr lang="en-GB" sz="2800" dirty="0" err="1"/>
              <a:t>tenÍa</a:t>
            </a:r>
            <a:r>
              <a:rPr lang="en-GB" sz="2800" dirty="0"/>
              <a:t> 18 </a:t>
            </a:r>
            <a:r>
              <a:rPr lang="en-GB" sz="2800" dirty="0" err="1"/>
              <a:t>aŇos</a:t>
            </a:r>
            <a:r>
              <a:rPr lang="en-GB" sz="2800" dirty="0"/>
              <a:t>.</a:t>
            </a:r>
          </a:p>
        </p:txBody>
      </p:sp>
      <p:sp>
        <p:nvSpPr>
          <p:cNvPr id="7" name="Star: 5 Points 6"/>
          <p:cNvSpPr/>
          <p:nvPr/>
        </p:nvSpPr>
        <p:spPr>
          <a:xfrm>
            <a:off x="1845578" y="6014906"/>
            <a:ext cx="83890" cy="1342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578" y="2164360"/>
            <a:ext cx="3571875" cy="307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13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5646" y="2306972"/>
            <a:ext cx="4043976" cy="3061981"/>
          </a:xfrm>
        </p:spPr>
        <p:txBody>
          <a:bodyPr/>
          <a:lstStyle/>
          <a:p>
            <a:pPr algn="l"/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3600" dirty="0" err="1"/>
              <a:t>perdiÓ</a:t>
            </a:r>
            <a:r>
              <a:rPr lang="en-GB" sz="3600" dirty="0"/>
              <a:t> la Guerra y </a:t>
            </a:r>
            <a:r>
              <a:rPr lang="en-GB" sz="3600" dirty="0" err="1"/>
              <a:t>dejÓ</a:t>
            </a:r>
            <a:r>
              <a:rPr lang="en-GB" sz="3600" dirty="0"/>
              <a:t> de </a:t>
            </a:r>
            <a:r>
              <a:rPr lang="en-GB" sz="3600" dirty="0" err="1"/>
              <a:t>ser</a:t>
            </a:r>
            <a:r>
              <a:rPr lang="en-GB" sz="3600" dirty="0"/>
              <a:t> </a:t>
            </a:r>
            <a:r>
              <a:rPr lang="en-GB" sz="3600" dirty="0" err="1"/>
              <a:t>reina</a:t>
            </a:r>
            <a:r>
              <a:rPr lang="en-GB" sz="3600" dirty="0"/>
              <a:t> y </a:t>
            </a:r>
            <a:r>
              <a:rPr lang="en-GB" sz="3600" dirty="0" err="1"/>
              <a:t>tuvo</a:t>
            </a:r>
            <a:r>
              <a:rPr lang="en-GB" sz="3600" dirty="0"/>
              <a:t> que </a:t>
            </a:r>
            <a:r>
              <a:rPr lang="en-GB" sz="3600" dirty="0" err="1"/>
              <a:t>cambiarse</a:t>
            </a:r>
            <a:r>
              <a:rPr lang="en-GB" sz="3600" dirty="0"/>
              <a:t> de </a:t>
            </a:r>
            <a:r>
              <a:rPr lang="en-GB" sz="3600" dirty="0" err="1"/>
              <a:t>paÍs</a:t>
            </a:r>
            <a:r>
              <a:rPr lang="en-GB" sz="3600" dirty="0"/>
              <a:t>.</a:t>
            </a:r>
          </a:p>
        </p:txBody>
      </p:sp>
      <p:sp>
        <p:nvSpPr>
          <p:cNvPr id="7" name="Star: 5 Points 6"/>
          <p:cNvSpPr/>
          <p:nvPr/>
        </p:nvSpPr>
        <p:spPr>
          <a:xfrm>
            <a:off x="1845578" y="6014906"/>
            <a:ext cx="83890" cy="1342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931" y="2306972"/>
            <a:ext cx="4057475" cy="2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0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7767" y="2072081"/>
            <a:ext cx="3713132" cy="3154260"/>
          </a:xfrm>
        </p:spPr>
        <p:txBody>
          <a:bodyPr/>
          <a:lstStyle/>
          <a:p>
            <a:pPr algn="l"/>
            <a:r>
              <a:rPr lang="en-GB" sz="2800" dirty="0"/>
              <a:t>Cleopatra se </a:t>
            </a:r>
            <a:r>
              <a:rPr lang="en-GB" sz="2800" dirty="0" err="1"/>
              <a:t>muriÓ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el </a:t>
            </a:r>
            <a:r>
              <a:rPr lang="en-GB" sz="2800" dirty="0" err="1"/>
              <a:t>aŇo</a:t>
            </a:r>
            <a:r>
              <a:rPr lang="en-GB" sz="2800" dirty="0"/>
              <a:t> 30 antes de </a:t>
            </a:r>
            <a:r>
              <a:rPr lang="en-GB" sz="2800" dirty="0" err="1"/>
              <a:t>cristo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se </a:t>
            </a:r>
            <a:r>
              <a:rPr lang="en-GB" sz="2800" dirty="0" err="1"/>
              <a:t>muriÓ</a:t>
            </a:r>
            <a:r>
              <a:rPr lang="en-GB" sz="2800" dirty="0"/>
              <a:t> </a:t>
            </a:r>
            <a:r>
              <a:rPr lang="en-GB" sz="2800" dirty="0" err="1"/>
              <a:t>porque</a:t>
            </a:r>
            <a:r>
              <a:rPr lang="en-GB" sz="2800" dirty="0"/>
              <a:t> la </a:t>
            </a:r>
            <a:r>
              <a:rPr lang="en-GB" sz="2800" dirty="0" err="1"/>
              <a:t>picÓ</a:t>
            </a:r>
            <a:r>
              <a:rPr lang="en-GB" sz="2800" dirty="0"/>
              <a:t> </a:t>
            </a:r>
            <a:r>
              <a:rPr lang="en-GB" sz="2800" dirty="0" err="1"/>
              <a:t>una</a:t>
            </a:r>
            <a:r>
              <a:rPr lang="en-GB" sz="2800" dirty="0"/>
              <a:t> </a:t>
            </a:r>
            <a:r>
              <a:rPr lang="en-GB" sz="2800" dirty="0" err="1"/>
              <a:t>serpiente</a:t>
            </a:r>
            <a:r>
              <a:rPr lang="en-GB" sz="2800" dirty="0"/>
              <a:t> .</a:t>
            </a:r>
          </a:p>
        </p:txBody>
      </p:sp>
      <p:sp>
        <p:nvSpPr>
          <p:cNvPr id="7" name="Star: 5 Points 6"/>
          <p:cNvSpPr/>
          <p:nvPr/>
        </p:nvSpPr>
        <p:spPr>
          <a:xfrm>
            <a:off x="1845578" y="6014906"/>
            <a:ext cx="83890" cy="1342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849" y="2130804"/>
            <a:ext cx="3925500" cy="30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33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7767" y="2449584"/>
            <a:ext cx="9068586" cy="1266739"/>
          </a:xfrm>
        </p:spPr>
        <p:txBody>
          <a:bodyPr/>
          <a:lstStyle/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6000" dirty="0"/>
              <a:t>¿</a:t>
            </a:r>
            <a:r>
              <a:rPr lang="en-GB" sz="6000" dirty="0" err="1"/>
              <a:t>preguntas</a:t>
            </a:r>
            <a:r>
              <a:rPr lang="en-GB" sz="6000" dirty="0"/>
              <a:t>?</a:t>
            </a:r>
            <a:br>
              <a:rPr lang="en-GB" sz="6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endParaRPr lang="en-GB" sz="1200" dirty="0"/>
          </a:p>
        </p:txBody>
      </p:sp>
      <p:sp>
        <p:nvSpPr>
          <p:cNvPr id="7" name="Star: 5 Points 6"/>
          <p:cNvSpPr/>
          <p:nvPr/>
        </p:nvSpPr>
        <p:spPr>
          <a:xfrm>
            <a:off x="1845578" y="6014906"/>
            <a:ext cx="83890" cy="1342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94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202</TotalTime>
  <Words>27</Words>
  <Application>Microsoft Office PowerPoint</Application>
  <PresentationFormat>Personalizado</PresentationFormat>
  <Paragraphs>11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Savon</vt:lpstr>
      <vt:lpstr>Presentación de PowerPoint</vt:lpstr>
      <vt:lpstr>.</vt:lpstr>
      <vt:lpstr>.</vt:lpstr>
      <vt:lpstr> historia</vt:lpstr>
      <vt:lpstr> Cleopatra naciÓ en AlexandrÍa en el aŇo 69 antes de Cristo </vt:lpstr>
      <vt:lpstr>  Cleopatra hablaba 8 idiomas  empezÓ a reinar cuando tenÍa 18 aŇos.</vt:lpstr>
      <vt:lpstr>  perdiÓ la Guerra y dejÓ de ser reina y tuvo que cambiarse de paÍs.</vt:lpstr>
      <vt:lpstr>Cleopatra se muriÓ en el aŇo 30 antes de cristo  se muriÓ porque la picÓ una serpiente .</vt:lpstr>
      <vt:lpstr>      ¿preguntas?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igor alifanov</dc:creator>
  <cp:lastModifiedBy>aula</cp:lastModifiedBy>
  <cp:revision>15</cp:revision>
  <dcterms:created xsi:type="dcterms:W3CDTF">2017-06-10T08:11:16Z</dcterms:created>
  <dcterms:modified xsi:type="dcterms:W3CDTF">2017-06-21T10:21:25Z</dcterms:modified>
</cp:coreProperties>
</file>